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Hostage takings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How to plan a safe vacation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789029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Review terrorism data about hostage takings globally</a:t>
            </a:r>
          </a:p>
          <a:p>
            <a:r>
              <a:rPr lang="en-US" sz="3200" dirty="0" smtClean="0"/>
              <a:t>Compare attacks in Europe during the 1990s and 2000s</a:t>
            </a:r>
          </a:p>
          <a:p>
            <a:r>
              <a:rPr lang="en-US" sz="3200" dirty="0" smtClean="0"/>
              <a:t>Talk about 1993 bombing attacks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9296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Hostage takings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1970 attacks occur more in the western hemisphere</a:t>
            </a:r>
          </a:p>
          <a:p>
            <a:pPr lvl="1"/>
            <a:r>
              <a:rPr lang="en-US" sz="3200" dirty="0" smtClean="0"/>
              <a:t>Uruguay - 7</a:t>
            </a:r>
          </a:p>
          <a:p>
            <a:r>
              <a:rPr lang="en-US" sz="3600" dirty="0" smtClean="0"/>
              <a:t>2015 attacks occur more in the eastern hemisphere</a:t>
            </a:r>
          </a:p>
          <a:p>
            <a:pPr lvl="1"/>
            <a:r>
              <a:rPr lang="en-US" sz="3200" dirty="0" smtClean="0"/>
              <a:t>Afghanistan – 197</a:t>
            </a:r>
          </a:p>
          <a:p>
            <a:r>
              <a:rPr lang="en-US" sz="3600" dirty="0" smtClean="0"/>
              <a:t>Go to Tableau</a:t>
            </a:r>
          </a:p>
        </p:txBody>
      </p:sp>
    </p:spTree>
    <p:extLst>
      <p:ext uri="{BB962C8B-B14F-4D97-AF65-F5344CB8AC3E}">
        <p14:creationId xmlns:p14="http://schemas.microsoft.com/office/powerpoint/2010/main" val="1376625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20970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Europe 1990 – 1999 vs Europe 2000 - 2009</a:t>
            </a:r>
            <a:endParaRPr lang="en-US" sz="4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759" y="1614486"/>
            <a:ext cx="10985305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85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2097088"/>
          </a:xfrm>
        </p:spPr>
        <p:txBody>
          <a:bodyPr>
            <a:normAutofit/>
          </a:bodyPr>
          <a:lstStyle/>
          <a:p>
            <a:r>
              <a:rPr lang="en-US" sz="4800" dirty="0"/>
              <a:t>Europe 1990 – 1999 vs Europe 2000 - 2009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0818" y="1600201"/>
            <a:ext cx="10047187" cy="442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096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20970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The missing year:  1993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43062"/>
            <a:ext cx="9905999" cy="4872037"/>
          </a:xfrm>
        </p:spPr>
        <p:txBody>
          <a:bodyPr>
            <a:noAutofit/>
          </a:bodyPr>
          <a:lstStyle/>
          <a:p>
            <a:r>
              <a:rPr lang="en-US" sz="3200" dirty="0"/>
              <a:t>T</a:t>
            </a:r>
            <a:r>
              <a:rPr lang="en-US" sz="3200" dirty="0" smtClean="0"/>
              <a:t>he </a:t>
            </a:r>
            <a:r>
              <a:rPr lang="en-US" sz="3200" dirty="0"/>
              <a:t>average of 1992 and 1994 to obtain the estimated value of category 3 attacks.</a:t>
            </a:r>
          </a:p>
          <a:p>
            <a:r>
              <a:rPr lang="en-US" sz="3200" dirty="0" smtClean="0"/>
              <a:t>Created </a:t>
            </a:r>
            <a:r>
              <a:rPr lang="en-US" sz="3200" dirty="0"/>
              <a:t>a </a:t>
            </a:r>
            <a:r>
              <a:rPr lang="en-US" sz="3200" dirty="0" smtClean="0"/>
              <a:t>data frame </a:t>
            </a:r>
            <a:r>
              <a:rPr lang="en-US" sz="3200" dirty="0"/>
              <a:t>that contains the desired years (1992 and 1994) and Bombing/Explosion attacks. </a:t>
            </a:r>
            <a:endParaRPr lang="en-US" sz="3200" dirty="0" smtClean="0"/>
          </a:p>
          <a:p>
            <a:r>
              <a:rPr lang="en-US" sz="3200" dirty="0" smtClean="0"/>
              <a:t>Wrote a </a:t>
            </a:r>
            <a:r>
              <a:rPr lang="en-US" sz="3200" dirty="0"/>
              <a:t>function </a:t>
            </a:r>
            <a:r>
              <a:rPr lang="en-US" sz="3200" dirty="0" smtClean="0"/>
              <a:t>that returned the </a:t>
            </a:r>
            <a:r>
              <a:rPr lang="en-US" sz="3200" dirty="0"/>
              <a:t>average by adding the year counts and dividing by 2</a:t>
            </a:r>
            <a:r>
              <a:rPr lang="en-US" sz="3200" dirty="0" smtClean="0"/>
              <a:t>.</a:t>
            </a:r>
          </a:p>
          <a:p>
            <a:r>
              <a:rPr lang="en-US" sz="3200" dirty="0" smtClean="0"/>
              <a:t>1445</a:t>
            </a:r>
            <a:endParaRPr lang="en-US" sz="32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8114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2097088"/>
          </a:xfrm>
        </p:spPr>
        <p:txBody>
          <a:bodyPr>
            <a:noAutofit/>
          </a:bodyPr>
          <a:lstStyle/>
          <a:p>
            <a:pPr algn="ctr"/>
            <a:r>
              <a:rPr lang="en-US" sz="11500" dirty="0" smtClean="0"/>
              <a:t>Go Travel </a:t>
            </a:r>
            <a:endParaRPr lang="en-US" sz="115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900" y="1719738"/>
            <a:ext cx="11381186" cy="513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58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968020"/>
          </a:xfrm>
        </p:spPr>
        <p:txBody>
          <a:bodyPr/>
          <a:lstStyle/>
          <a:p>
            <a:pPr algn="ctr"/>
            <a:r>
              <a:rPr lang="en-US" sz="13800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5361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1535</TotalTime>
  <Words>135</Words>
  <Application>Microsoft Macintosh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Trebuchet MS</vt:lpstr>
      <vt:lpstr>Tw Cen MT</vt:lpstr>
      <vt:lpstr>Arial</vt:lpstr>
      <vt:lpstr>Circuit</vt:lpstr>
      <vt:lpstr>Hostage takings</vt:lpstr>
      <vt:lpstr>objective</vt:lpstr>
      <vt:lpstr>Hostage takings</vt:lpstr>
      <vt:lpstr>Europe 1990 – 1999 vs Europe 2000 - 2009</vt:lpstr>
      <vt:lpstr>Europe 1990 – 1999 vs Europe 2000 - 2009</vt:lpstr>
      <vt:lpstr>The missing year:  1993</vt:lpstr>
      <vt:lpstr>Go Travel 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Hostage takings</dc:title>
  <dc:creator>David Ortiz</dc:creator>
  <cp:lastModifiedBy>David Ortiz</cp:lastModifiedBy>
  <cp:revision>4</cp:revision>
  <dcterms:created xsi:type="dcterms:W3CDTF">2017-05-11T12:35:08Z</dcterms:created>
  <dcterms:modified xsi:type="dcterms:W3CDTF">2017-05-12T14:10:58Z</dcterms:modified>
</cp:coreProperties>
</file>

<file path=docProps/thumbnail.jpeg>
</file>